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9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91401-B059-3248-859D-2A430B60B435}" type="datetimeFigureOut">
              <a:rPr lang="en-US" smtClean="0"/>
              <a:t>10/24/12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7E412-3080-6745-9A0A-B135F8B29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7E412-3080-6745-9A0A-B135F8B295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46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October 24, 2012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October 24,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October 24,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October 24,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October 24,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October 24,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October 24,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October 24,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October 24,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October 24, 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October 24,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October 24,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 Garden Project 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Kendal Pike </a:t>
            </a:r>
          </a:p>
          <a:p>
            <a:r>
              <a:rPr lang="en-US" dirty="0" smtClean="0"/>
              <a:t>and </a:t>
            </a:r>
          </a:p>
          <a:p>
            <a:r>
              <a:rPr lang="en-US" dirty="0" smtClean="0"/>
              <a:t>Tiffany </a:t>
            </a:r>
            <a:r>
              <a:rPr lang="en-US" dirty="0" err="1" smtClean="0"/>
              <a:t>Lehwald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368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Dietetic Community Garden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Dr. Jamie Erskine is the leading faculty member on the Community Garden project for the Dietetic Program</a:t>
            </a:r>
          </a:p>
          <a:p>
            <a:r>
              <a:rPr lang="en-US" sz="2000" dirty="0" smtClean="0"/>
              <a:t>Kendal Pike and Tiffany </a:t>
            </a:r>
            <a:r>
              <a:rPr lang="en-US" sz="2000" dirty="0" err="1" smtClean="0"/>
              <a:t>Lehwald</a:t>
            </a:r>
            <a:r>
              <a:rPr lang="en-US" sz="2000" dirty="0" smtClean="0"/>
              <a:t> are Dietetic students in the program that managed, cultivated and donated produce from the garden from May to October</a:t>
            </a:r>
          </a:p>
          <a:p>
            <a:r>
              <a:rPr lang="en-US" sz="2000" dirty="0" smtClean="0"/>
              <a:t>In 2011 Dr. Erskine started the community garden project with only one plot by Nottingham Field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4420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Garden Plots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60794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In </a:t>
            </a:r>
            <a:r>
              <a:rPr lang="en-US" sz="2200" dirty="0" smtClean="0"/>
              <a:t>2011, Dr. Erskine acquired 1 plot for the Dietetic Program’s students to use</a:t>
            </a:r>
          </a:p>
          <a:p>
            <a:r>
              <a:rPr lang="en-US" sz="2200" dirty="0" smtClean="0"/>
              <a:t>In 2012, Dr. Erskine worked with Deb </a:t>
            </a:r>
            <a:r>
              <a:rPr lang="en-US" sz="2200" dirty="0" err="1" smtClean="0"/>
              <a:t>Deboutez</a:t>
            </a:r>
            <a:r>
              <a:rPr lang="en-US" sz="2200" dirty="0" smtClean="0"/>
              <a:t>, the manager of all of the Community Gardens in Greeley, to provide the Dietetic Program with two plots out of the 20 plots </a:t>
            </a:r>
            <a:r>
              <a:rPr lang="en-US" sz="2200" dirty="0" smtClean="0"/>
              <a:t>on the UNC campus</a:t>
            </a:r>
          </a:p>
          <a:p>
            <a:r>
              <a:rPr lang="en-US" sz="2200" dirty="0" smtClean="0"/>
              <a:t>The plots are located by Nottingham Field</a:t>
            </a:r>
            <a:endParaRPr lang="en-US" sz="22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97226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Dietetic Garden Plots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Plot One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Plot Two</a:t>
            </a:r>
            <a:endParaRPr lang="en-US" dirty="0"/>
          </a:p>
        </p:txBody>
      </p:sp>
      <p:pic>
        <p:nvPicPr>
          <p:cNvPr id="8" name="Content Placeholder 7" descr="IMG_357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" r="4959"/>
          <a:stretch>
            <a:fillRect/>
          </a:stretch>
        </p:blipFill>
        <p:spPr/>
      </p:pic>
      <p:pic>
        <p:nvPicPr>
          <p:cNvPr id="10" name="Content Placeholder 9" descr="IMG_3663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" r="49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006339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20</TotalTime>
  <Words>147</Words>
  <Application>Microsoft Macintosh PowerPoint</Application>
  <PresentationFormat>On-screen Show (4:3)</PresentationFormat>
  <Paragraphs>16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Austin</vt:lpstr>
      <vt:lpstr>Community Garden Project 2012</vt:lpstr>
      <vt:lpstr>The Dietetic Community Garden Project</vt:lpstr>
      <vt:lpstr>Garden Plots</vt:lpstr>
      <vt:lpstr>The Dietetic Garden Plots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Kendal Pike</dc:creator>
  <cp:lastModifiedBy>Kendal Pike</cp:lastModifiedBy>
  <cp:revision>6</cp:revision>
  <dcterms:created xsi:type="dcterms:W3CDTF">2012-10-22T18:24:12Z</dcterms:created>
  <dcterms:modified xsi:type="dcterms:W3CDTF">2012-10-24T18:17:27Z</dcterms:modified>
</cp:coreProperties>
</file>